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55" d="100"/>
          <a:sy n="55" d="100"/>
        </p:scale>
        <p:origin x="67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7411A-90FD-0576-7862-C9AE91343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4485EF-FB3E-EC06-4FDC-3DB0085F90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FB6D0-BF8A-1B90-DF8A-53EB36401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D0DB1-2B93-10D8-FF3A-B29E9B688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A630F-CFE2-00A5-ED4D-CBEF4344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5294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51F3-8EEF-FC8D-681E-3FD391517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CA5756-6224-CC07-0F26-490A95AFC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DA6A9-2316-83D9-FA82-F8FBAED65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3AFDE-65BC-98BF-5AA1-87AC80178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C945C-3042-E0DB-E167-C7D2EA0D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36138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8DE4CF-7B74-14E3-34ED-E9C81EBA6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42FBA9-B35D-920C-3F5C-61D98AAC4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C8888-F579-6251-ED39-06D0F959E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ED594-88EA-1E35-6BE8-1A3E0681A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C7214-84F0-C608-FD96-C4F9EDD7B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10088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0048A-0360-81F2-FC1E-3982ACCD9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EF654-9187-CBEF-104B-430F50805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D154C-9D30-809A-64AA-A995CC955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5C205-6E67-73E0-6A53-047E323B8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E018E-A2D6-0464-B920-FE05A2F7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30917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3B607-C328-F8A1-5851-6B7B41C5A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CCE8-9345-A0A1-9BBD-6B3BFAD18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06FEE-A646-CB2D-4214-E779684A7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C21A1-4B3E-B630-9B5B-0DAA07FB4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8143D-6823-C67F-55B1-E8074C43B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230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5C97D-663A-E84B-F1B0-D97CD453E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4E30A-C2EB-A273-6757-04C55111B9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6AAAC-5444-77E0-4553-0D07D507C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67862-BBB6-9B9E-B730-9E3FDBA6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EA2487-9E0F-9EA5-D743-80623681D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C4ED5-DC84-5BFE-A1A0-B63DE1D79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18665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38096-D296-FA3F-3971-D7BDD3374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DE99B-E99A-B3F5-D7C1-A3248FBD8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79B2B-CD8C-EF84-B5C2-F866115C6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08A8D9-2B7B-76DA-A35A-17DB71AD97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8BFB58-9D68-2808-5F83-002CF5E0FB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F54AF1-EE5A-4A82-6D9A-5F37FDD60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02FF84-8029-F57A-40BB-A8396380E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14BBE-4205-587C-9B25-72FE810A2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67172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16EA5-67D9-1E17-D2C2-50CDEB3B3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DC92D0-A3DF-25FB-9E93-0B307B2C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10B97-07F0-59CF-A93E-31229EDCA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615453-5AB2-195D-4E42-A95C2580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6540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72A2E0-D7F2-496E-39C3-73CCA48AD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BE0BCC-1F6D-9B31-1811-7EE7F7E38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88333-EC29-0260-18C3-EA18ECEF7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65931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BFE80-2D8B-2DAB-BB00-9CF314EF7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27FE9-2BB2-DC8E-1574-AE08E3915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A11B4-E590-02B1-4526-686B3C9B0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D32CF-3F38-3BCD-B8F3-35736404A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C0795-6CAC-AA1D-6047-818CD0FC9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77A75C-779A-41CD-AAE1-A4B36E1C2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0255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85184-3740-7CA9-2512-E08C8F38F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04705F-F0C6-EC64-ABE3-457BCF96B8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88F1-0658-EA3A-8CC4-0DB5A0C0F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F72FC4-E080-1FB1-B6BD-61D752E5A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F7096-BEA5-1B72-333C-A73EE5068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74EED-44B4-263D-A96F-3FA2342C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1315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7289C-6911-0AF4-4251-C7EEAFE74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CC8E6D-281D-2A21-F403-4EEC2B844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DBA6B-B18A-3C21-4064-C315994C63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B4F28-3822-4B64-8865-A1D5622C718E}" type="datetimeFigureOut">
              <a:rPr lang="en-ID" smtClean="0"/>
              <a:t>16/05/2023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4A67C-3260-2298-B838-EA47F6BC9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331C2-61F6-A1E9-4AA0-29171DA2EF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03337-76F3-4CB0-AC46-F4EE94E2BC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17427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BCA29-BB8E-D42C-C5A0-51DFEE026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C76DEC-90E0-62EB-905A-CF8BE4DE93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7AE5EE-FEE9-F5D7-F99F-5FD167A24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858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1EC67-E10E-A798-0D53-2193D6782C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D350D1-1FB2-7F6B-AE2B-8CB5F959AF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919BF8-BF17-C43F-AC7C-DE5EC65B0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7A892-04FD-2983-918B-779DBC0566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0D1D0-36E2-F2A4-E45C-92E2E32025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3206E1-DC80-53D8-03F3-D10E78736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97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DAC09-7C30-FE24-E1D9-D4BFD8F238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89ECB-A8F0-1F54-A13D-B3D9DE499D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544280-5FEC-4687-484E-84219E86F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55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46D6A-9741-04F3-6314-31AB64C9D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2F9DC0-FF34-7A40-C02B-943A887B5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D7F4AC-03FA-69C1-10FD-9C81A3A06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84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36A2F-54B1-82EC-7057-316B187F89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E18817-6D9C-4414-A57C-2F8D4EE36E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D91CC4-CC1B-3CD3-2B2D-7735F2D55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5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8DBE-99C8-797D-3481-E412680DEE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0F5BB-9EAC-7586-BFA4-284E615D6C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D85DFF-7AB9-7481-3D6B-EE2D43ECB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058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2BC2D-CFF5-7D11-BC43-2DE4774762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4A1538-5AA0-122B-ECC4-34A89381B4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58CFAE-20E8-480A-923B-DE116E0793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280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0292-BCDA-48FC-937D-05392907CD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0EDBAC-194E-D7F9-652F-7953D8B0F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F6FFA-6E72-298D-64CD-887B094727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544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syawalvaxxarkan@gmail.com</dc:creator>
  <cp:lastModifiedBy>syawalvaxxarkan@gmail.com</cp:lastModifiedBy>
  <cp:revision>1</cp:revision>
  <dcterms:created xsi:type="dcterms:W3CDTF">2023-05-16T02:05:56Z</dcterms:created>
  <dcterms:modified xsi:type="dcterms:W3CDTF">2023-05-16T02:06:17Z</dcterms:modified>
</cp:coreProperties>
</file>

<file path=docProps/thumbnail.jpeg>
</file>